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394"/>
    <p:restoredTop sz="94694"/>
  </p:normalViewPr>
  <p:slideViewPr>
    <p:cSldViewPr snapToGrid="0">
      <p:cViewPr varScale="1">
        <p:scale>
          <a:sx n="85" d="100"/>
          <a:sy n="85" d="100"/>
        </p:scale>
        <p:origin x="2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ECE2E-148C-CA48-9221-3A47A13E340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D89F4-7E9E-BF45-A7A9-843E9033B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69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71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6601B82-676D-6F26-E13B-F2CA9AD00F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6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20036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C7B19AAEC46C49AD9AB76E259538F8" ma:contentTypeVersion="21" ma:contentTypeDescription="Create a new document." ma:contentTypeScope="" ma:versionID="946bf47cda47257d50860b13a691181d">
  <xsd:schema xmlns:xsd="http://www.w3.org/2001/XMLSchema" xmlns:xs="http://www.w3.org/2001/XMLSchema" xmlns:p="http://schemas.microsoft.com/office/2006/metadata/properties" xmlns:ns2="d990bc10-5c82-4f9e-9e45-c744e5e73823" xmlns:ns3="c9142ca3-a941-4880-96be-402f9541cf85" targetNamespace="http://schemas.microsoft.com/office/2006/metadata/properties" ma:root="true" ma:fieldsID="1383c2a3e96f6f1e9535d88cc38caea6" ns2:_="" ns3:_="">
    <xsd:import namespace="d990bc10-5c82-4f9e-9e45-c744e5e73823"/>
    <xsd:import namespace="c9142ca3-a941-4880-96be-402f9541cf85"/>
    <xsd:element name="properties">
      <xsd:complexType>
        <xsd:sequence>
          <xsd:element name="documentManagement">
            <xsd:complexType>
              <xsd:all>
                <xsd:element ref="ns2:n7b504db7a1f4121af62d7dde2f43036" minOccurs="0"/>
                <xsd:element ref="ns3:TaxCatchAll" minOccurs="0"/>
                <xsd:element ref="ns2:b569b86bd8fd46f693512e8bddacb3f6" minOccurs="0"/>
                <xsd:element ref="ns2:b9de0c3256d748e284af5b40895c1451" minOccurs="0"/>
                <xsd:element ref="ns2:i10d55677a0f46eeb3909f8b19131c80" minOccurs="0"/>
                <xsd:element ref="ns2:d5ec952c3671439b9c1b97dc2ac5212f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0bc10-5c82-4f9e-9e45-c744e5e73823" elementFormDefault="qualified">
    <xsd:import namespace="http://schemas.microsoft.com/office/2006/documentManagement/types"/>
    <xsd:import namespace="http://schemas.microsoft.com/office/infopath/2007/PartnerControls"/>
    <xsd:element name="n7b504db7a1f4121af62d7dde2f43036" ma:index="9" ma:taxonomy="true" ma:internalName="n7b504db7a1f4121af62d7dde2f43036" ma:taxonomyFieldName="Directorate_x002f_Team_x002f_Function" ma:displayName="Directorate/Team/Function" ma:default="" ma:fieldId="{77b504db-7a1f-4121-af62-d7dde2f43036}" ma:taxonomyMulti="true" ma:sspId="acd698d5-2c6c-40f3-87af-cb5c6c865f62" ma:termSetId="6f21a7af-7e80-4763-b0f3-f88080127d5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569b86bd8fd46f693512e8bddacb3f6" ma:index="12" ma:taxonomy="true" ma:internalName="b569b86bd8fd46f693512e8bddacb3f6" ma:taxonomyFieldName="Document_x0020_Type" ma:displayName="Document Type" ma:default="" ma:fieldId="{b569b86b-d8fd-46f6-9351-2e8bddacb3f6}" ma:taxonomyMulti="true" ma:sspId="acd698d5-2c6c-40f3-87af-cb5c6c865f62" ma:termSetId="0e861dca-3791-4471-a8b5-1ac06fdd1e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de0c3256d748e284af5b40895c1451" ma:index="14" ma:taxonomy="true" ma:internalName="b9de0c3256d748e284af5b40895c1451" ma:taxonomyFieldName="Platform_x002f_Software" ma:displayName="Platform/Software" ma:default="" ma:fieldId="{b9de0c32-56d7-48e2-84af-5b40895c1451}" ma:taxonomyMulti="true" ma:sspId="acd698d5-2c6c-40f3-87af-cb5c6c865f62" ma:termSetId="5ec93098-1380-4d9d-a407-4f2fa65903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0d55677a0f46eeb3909f8b19131c80" ma:index="16" ma:taxonomy="true" ma:internalName="i10d55677a0f46eeb3909f8b19131c80" ma:taxonomyFieldName="Project_x002f_Product" ma:displayName="Project/Product" ma:default="" ma:fieldId="{210d5567-7a0f-46ee-b390-9f8b19131c80}" ma:taxonomyMulti="true" ma:sspId="acd698d5-2c6c-40f3-87af-cb5c6c865f62" ma:termSetId="b5afdfc8-a30d-4e9f-963f-82651d355f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5ec952c3671439b9c1b97dc2ac5212f" ma:index="18" ma:taxonomy="true" ma:internalName="d5ec952c3671439b9c1b97dc2ac5212f" ma:taxonomyFieldName="Watchword" ma:displayName="Watchword" ma:default="" ma:fieldId="{d5ec952c-3671-439b-9c1b-97dc2ac5212f}" ma:taxonomyMulti="true" ma:sspId="acd698d5-2c6c-40f3-87af-cb5c6c865f62" ma:termSetId="1f8212ee-fa5e-40cf-a106-3e9510d6c6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cd698d5-2c6c-40f3-87af-cb5c6c865f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2ca3-a941-4880-96be-402f9541cf8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7c96b25-6da3-4896-a377-fe058fccf736}" ma:internalName="TaxCatchAll" ma:showField="CatchAllData" ma:web="c9142ca3-a941-4880-96be-402f9541cf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7b504db7a1f4121af62d7dde2f43036 xmlns="d990bc10-5c82-4f9e-9e45-c744e5e738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Science Grants</TermName>
          <TermId xmlns="http://schemas.microsoft.com/office/infopath/2007/PartnerControls">5cbd8153-725a-47d7-ac6f-9351cf99c64b</TermId>
        </TermInfo>
      </Terms>
    </n7b504db7a1f4121af62d7dde2f43036>
    <d5ec952c3671439b9c1b97dc2ac5212f xmlns="d990bc10-5c82-4f9e-9e45-c744e5e738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49416112-11e6-4b3f-a322-86b88175249d</TermId>
        </TermInfo>
      </Terms>
    </d5ec952c3671439b9c1b97dc2ac5212f>
    <b9de0c3256d748e284af5b40895c1451 xmlns="d990bc10-5c82-4f9e-9e45-c744e5e738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b4fe4f73-f63e-4711-ad0a-caaaccd24edf</TermId>
        </TermInfo>
      </Terms>
    </b9de0c3256d748e284af5b40895c1451>
    <b569b86bd8fd46f693512e8bddacb3f6 xmlns="d990bc10-5c82-4f9e-9e45-c744e5e738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Working Document</TermName>
          <TermId xmlns="http://schemas.microsoft.com/office/infopath/2007/PartnerControls">696c1007-705c-41d8-8b13-531cfe1f8942</TermId>
        </TermInfo>
      </Terms>
    </b569b86bd8fd46f693512e8bddacb3f6>
    <i10d55677a0f46eeb3909f8b19131c80 xmlns="d990bc10-5c82-4f9e-9e45-c744e5e738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SLG</TermName>
          <TermId xmlns="http://schemas.microsoft.com/office/infopath/2007/PartnerControls">fb76b988-e681-4f76-bd4f-ba6f740eed85</TermId>
        </TermInfo>
      </Terms>
    </i10d55677a0f46eeb3909f8b19131c80>
    <TaxCatchAll xmlns="c9142ca3-a941-4880-96be-402f9541cf85">
      <Value>12</Value>
      <Value>16</Value>
      <Value>3</Value>
      <Value>2</Value>
      <Value>1</Value>
    </TaxCatchAll>
    <lcf76f155ced4ddcb4097134ff3c332f xmlns="d990bc10-5c82-4f9e-9e45-c744e5e738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FB7570-A0E1-466B-B85B-27BDA9DC8C6E}"/>
</file>

<file path=customXml/itemProps2.xml><?xml version="1.0" encoding="utf-8"?>
<ds:datastoreItem xmlns:ds="http://schemas.openxmlformats.org/officeDocument/2006/customXml" ds:itemID="{AA035182-129A-4A9E-815C-248C3BD67F9F}"/>
</file>

<file path=customXml/itemProps3.xml><?xml version="1.0" encoding="utf-8"?>
<ds:datastoreItem xmlns:ds="http://schemas.openxmlformats.org/officeDocument/2006/customXml" ds:itemID="{88208A0F-B250-4B9A-937C-D35760D7D036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Cover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Gooch</dc:creator>
  <cp:lastModifiedBy>Dave Cook</cp:lastModifiedBy>
  <cp:revision>5</cp:revision>
  <dcterms:created xsi:type="dcterms:W3CDTF">2023-06-15T15:16:16Z</dcterms:created>
  <dcterms:modified xsi:type="dcterms:W3CDTF">2025-03-28T09:10:14Z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0x010100CCC7B19AAEC46C49AD9AB76E259538F8</vt:lpwstr>
  </property>
  <property fmtid="{D5CDD505-2E9C-101B-9397-08002B2CF9AE}" pid="3" name="Project/Product">
    <vt:lpwstr>16;#SLG|fb76b988-e681-4f76-bd4f-ba6f740eed85</vt:lpwstr>
  </property>
  <property fmtid="{D5CDD505-2E9C-101B-9397-08002B2CF9AE}" pid="4" name="Document_x0020_Type">
    <vt:lpwstr>2;#Working Document|696c1007-705c-41d8-8b13-531cfe1f8942</vt:lpwstr>
  </property>
  <property fmtid="{D5CDD505-2E9C-101B-9397-08002B2CF9AE}" pid="5" name="MediaServiceImageTags">
    <vt:lpwstr/>
  </property>
  <property fmtid="{D5CDD505-2E9C-101B-9397-08002B2CF9AE}" pid="6" name="Directorate/Team/Function">
    <vt:lpwstr>1;#Science Grants|5cbd8153-725a-47d7-ac6f-9351cf99c64b</vt:lpwstr>
  </property>
  <property fmtid="{D5CDD505-2E9C-101B-9397-08002B2CF9AE}" pid="7" name="Platform_x002f_Software">
    <vt:lpwstr>3;#N/A|b4fe4f73-f63e-4711-ad0a-caaaccd24edf</vt:lpwstr>
  </property>
  <property fmtid="{D5CDD505-2E9C-101B-9397-08002B2CF9AE}" pid="8" name="Watchword">
    <vt:lpwstr>12;#N/A|49416112-11e6-4b3f-a322-86b88175249d</vt:lpwstr>
  </property>
  <property fmtid="{D5CDD505-2E9C-101B-9397-08002B2CF9AE}" pid="9" name="Platform/Software">
    <vt:lpwstr>3;#N/A|b4fe4f73-f63e-4711-ad0a-caaaccd24edf</vt:lpwstr>
  </property>
  <property fmtid="{D5CDD505-2E9C-101B-9397-08002B2CF9AE}" pid="10" name="Document Type">
    <vt:lpwstr>2;#Working Document|696c1007-705c-41d8-8b13-531cfe1f8942</vt:lpwstr>
  </property>
  <property fmtid="{D5CDD505-2E9C-101B-9397-08002B2CF9AE}" pid="11" name="Project_x002f_Product">
    <vt:lpwstr>16;#SLG|fb76b988-e681-4f76-bd4f-ba6f740eed85</vt:lpwstr>
  </property>
  <property fmtid="{D5CDD505-2E9C-101B-9397-08002B2CF9AE}" pid="12" name="Directorate_x002f_Team_x002f_Function">
    <vt:lpwstr>1;#Science Grants|5cbd8153-725a-47d7-ac6f-9351cf99c64b</vt:lpwstr>
  </property>
</Properties>
</file>